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9" r:id="rId34"/>
    <p:sldId id="290" r:id="rId35"/>
    <p:sldId id="291" r:id="rId36"/>
    <p:sldId id="292" r:id="rId37"/>
    <p:sldId id="293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554DE-2ACA-4AF5-A829-6F07207EA96C}" type="datetimeFigureOut">
              <a:rPr lang="pt-BR" smtClean="0"/>
              <a:pPr/>
              <a:t>18/11/2020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6309A-B186-4798-99F8-0D48F76E588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554DE-2ACA-4AF5-A829-6F07207EA96C}" type="datetimeFigureOut">
              <a:rPr lang="pt-BR" smtClean="0"/>
              <a:pPr/>
              <a:t>18/11/2020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6309A-B186-4798-99F8-0D48F76E588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554DE-2ACA-4AF5-A829-6F07207EA96C}" type="datetimeFigureOut">
              <a:rPr lang="pt-BR" smtClean="0"/>
              <a:pPr/>
              <a:t>18/11/2020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6309A-B186-4798-99F8-0D48F76E588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554DE-2ACA-4AF5-A829-6F07207EA96C}" type="datetimeFigureOut">
              <a:rPr lang="pt-BR" smtClean="0"/>
              <a:pPr/>
              <a:t>18/11/2020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6309A-B186-4798-99F8-0D48F76E588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554DE-2ACA-4AF5-A829-6F07207EA96C}" type="datetimeFigureOut">
              <a:rPr lang="pt-BR" smtClean="0"/>
              <a:pPr/>
              <a:t>18/11/2020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6309A-B186-4798-99F8-0D48F76E588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554DE-2ACA-4AF5-A829-6F07207EA96C}" type="datetimeFigureOut">
              <a:rPr lang="pt-BR" smtClean="0"/>
              <a:pPr/>
              <a:t>18/11/2020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6309A-B186-4798-99F8-0D48F76E588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554DE-2ACA-4AF5-A829-6F07207EA96C}" type="datetimeFigureOut">
              <a:rPr lang="pt-BR" smtClean="0"/>
              <a:pPr/>
              <a:t>18/11/2020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6309A-B186-4798-99F8-0D48F76E588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554DE-2ACA-4AF5-A829-6F07207EA96C}" type="datetimeFigureOut">
              <a:rPr lang="pt-BR" smtClean="0"/>
              <a:pPr/>
              <a:t>18/11/2020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6309A-B186-4798-99F8-0D48F76E588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554DE-2ACA-4AF5-A829-6F07207EA96C}" type="datetimeFigureOut">
              <a:rPr lang="pt-BR" smtClean="0"/>
              <a:pPr/>
              <a:t>18/11/2020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6309A-B186-4798-99F8-0D48F76E588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554DE-2ACA-4AF5-A829-6F07207EA96C}" type="datetimeFigureOut">
              <a:rPr lang="pt-BR" smtClean="0"/>
              <a:pPr/>
              <a:t>18/11/2020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6309A-B186-4798-99F8-0D48F76E588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554DE-2ACA-4AF5-A829-6F07207EA96C}" type="datetimeFigureOut">
              <a:rPr lang="pt-BR" smtClean="0"/>
              <a:pPr/>
              <a:t>18/11/2020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6309A-B186-4798-99F8-0D48F76E588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554DE-2ACA-4AF5-A829-6F07207EA96C}" type="datetimeFigureOut">
              <a:rPr lang="pt-BR" smtClean="0"/>
              <a:pPr/>
              <a:t>18/11/2020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46309A-B186-4798-99F8-0D48F76E588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CCCCCC"/>
              </a:clrFrom>
              <a:clrTo>
                <a:srgbClr val="CCCCCC">
                  <a:alpha val="0"/>
                </a:srgbClr>
              </a:clrTo>
            </a:clrChange>
          </a:blip>
          <a:srcRect l="25805" t="26367" r="54429" b="32617"/>
          <a:stretch>
            <a:fillRect/>
          </a:stretch>
        </p:blipFill>
        <p:spPr bwMode="auto">
          <a:xfrm>
            <a:off x="2928926" y="214290"/>
            <a:ext cx="3071834" cy="300039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CaixaDeTexto 4"/>
          <p:cNvSpPr txBox="1"/>
          <p:nvPr/>
        </p:nvSpPr>
        <p:spPr>
          <a:xfrm>
            <a:off x="2786050" y="3143248"/>
            <a:ext cx="3286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 smtClean="0">
                <a:ln w="28575">
                  <a:solidFill>
                    <a:schemeClr val="tx2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Bahnschrift Light" pitchFamily="34" charset="0"/>
              </a:rPr>
              <a:t>ClinicSOS</a:t>
            </a:r>
            <a:endParaRPr lang="pt-BR" sz="5400" b="1" dirty="0">
              <a:ln w="28575">
                <a:solidFill>
                  <a:schemeClr val="tx2"/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Bahnschrift Light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0" y="4214818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Bahnschrift Light" pitchFamily="34" charset="0"/>
              </a:rPr>
              <a:t>Manual de utilização do sistema</a:t>
            </a:r>
            <a:endParaRPr lang="pt-BR" sz="72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Bahnschrift Light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142844" y="500042"/>
            <a:ext cx="43577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10° Passo – Após digitar “S” será necessário informar o numero da clinica que está cadastrando o paciente: </a:t>
            </a:r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786282" y="428604"/>
            <a:ext cx="43577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11° Passo – Em seguida vai aparecer uma mensagem “SALVANDO PRONTUARIO” e informando o n° do prontuário do paciente (CPF): </a:t>
            </a:r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/>
          <a:srcRect r="17093" b="16015"/>
          <a:stretch>
            <a:fillRect/>
          </a:stretch>
        </p:blipFill>
        <p:spPr bwMode="auto">
          <a:xfrm>
            <a:off x="214282" y="2500305"/>
            <a:ext cx="4214842" cy="34881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/>
          <a:srcRect r="18741" b="16992"/>
          <a:stretch>
            <a:fillRect/>
          </a:stretch>
        </p:blipFill>
        <p:spPr bwMode="auto">
          <a:xfrm>
            <a:off x="4643438" y="2500306"/>
            <a:ext cx="4286280" cy="35004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77255" y="214290"/>
            <a:ext cx="666745" cy="666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357158" y="428604"/>
            <a:ext cx="8572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12° Passo – Ao retornar ao módulo Cadastro de Paciete, digite a tecla “1” para alterar um prontuário :</a:t>
            </a:r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r="9956" b="15039"/>
          <a:stretch>
            <a:fillRect/>
          </a:stretch>
        </p:blipFill>
        <p:spPr bwMode="auto">
          <a:xfrm>
            <a:off x="214283" y="2214554"/>
            <a:ext cx="4214842" cy="32861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 r="9956" b="16015"/>
          <a:stretch>
            <a:fillRect/>
          </a:stretch>
        </p:blipFill>
        <p:spPr bwMode="auto">
          <a:xfrm>
            <a:off x="4714876" y="2214554"/>
            <a:ext cx="4143404" cy="32861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77255" y="0"/>
            <a:ext cx="666745" cy="666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85720" y="214290"/>
            <a:ext cx="8572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13° Passo – Assim que preencher o CPF do paciente, o sistema vai puxar todas as informações dele e em seguida vai emitir a mensagem  se é esse prontuário que deseja alterar. </a:t>
            </a:r>
          </a:p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Digite “S” caso esteja correto:</a:t>
            </a:r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 r="12152" b="11133"/>
          <a:stretch>
            <a:fillRect/>
          </a:stretch>
        </p:blipFill>
        <p:spPr bwMode="auto">
          <a:xfrm>
            <a:off x="428596" y="1928802"/>
            <a:ext cx="8286808" cy="45505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43958" y="0"/>
            <a:ext cx="500042" cy="50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85720" y="214290"/>
            <a:ext cx="8572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14° Passo – Em seguida será necessário fazer a correção de todas as informações do paciente (exceto o CPF que já vem prenchido) e depois salvar o prontuário :</a:t>
            </a:r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r="10505" b="9179"/>
          <a:stretch>
            <a:fillRect/>
          </a:stretch>
        </p:blipFill>
        <p:spPr bwMode="auto">
          <a:xfrm>
            <a:off x="214282" y="1500174"/>
            <a:ext cx="8639397" cy="49292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43958" y="1"/>
            <a:ext cx="500041" cy="500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85720" y="214290"/>
            <a:ext cx="8572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15° 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Passo – Após voltar ao módulo Cadastro de Paciente, digite “2” para retornar ao menu principal:</a:t>
            </a:r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r="13799" b="14062"/>
          <a:stretch>
            <a:fillRect/>
          </a:stretch>
        </p:blipFill>
        <p:spPr bwMode="auto">
          <a:xfrm>
            <a:off x="214282" y="1428736"/>
            <a:ext cx="8643966" cy="50006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77255" y="0"/>
            <a:ext cx="666745" cy="666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85720" y="214290"/>
            <a:ext cx="8572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16° Passo – Em seguida digite a tecla “3” para entrar no módulo Cadastro de Médicos:</a:t>
            </a:r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r="13799" b="16992"/>
          <a:stretch>
            <a:fillRect/>
          </a:stretch>
        </p:blipFill>
        <p:spPr bwMode="auto">
          <a:xfrm>
            <a:off x="428596" y="1142984"/>
            <a:ext cx="8425128" cy="51435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85720" y="0"/>
            <a:ext cx="8572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17° Passo – Essee módulo é bem parecido com o Cadastro de Paciente, nele é possivel criar um novo médico, alterar cadastro de médico e se desejar voltar ao menu principal.</a:t>
            </a:r>
          </a:p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Digite a tecla “0” para criar um novo cadastro de médico:</a:t>
            </a:r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r="14348" b="16992"/>
          <a:stretch>
            <a:fillRect/>
          </a:stretch>
        </p:blipFill>
        <p:spPr bwMode="auto">
          <a:xfrm>
            <a:off x="642910" y="1714488"/>
            <a:ext cx="7858180" cy="4857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85720" y="285728"/>
            <a:ext cx="8572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18° Passo – Para fazer o cadastro do médico é necessário prencher todas as informações pessoais, horário que atende, sua especialidade e o valor de sua consulta:</a:t>
            </a:r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 r="14861" b="19726"/>
          <a:stretch>
            <a:fillRect/>
          </a:stretch>
        </p:blipFill>
        <p:spPr bwMode="auto">
          <a:xfrm>
            <a:off x="500034" y="1714488"/>
            <a:ext cx="8143932" cy="47863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15404" y="1"/>
            <a:ext cx="428596" cy="428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85720" y="214290"/>
            <a:ext cx="85725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19° Passo – Ao finalizar o cadastro o sistema vai apresentar as opções voltar ao módulo, voltar ao menu principal ou encerrar o programa.</a:t>
            </a:r>
          </a:p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Digite a tecla “1” para voltar ao módulo:</a:t>
            </a:r>
          </a:p>
          <a:p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r="13250" b="15039"/>
          <a:stretch>
            <a:fillRect/>
          </a:stretch>
        </p:blipFill>
        <p:spPr bwMode="auto">
          <a:xfrm>
            <a:off x="500034" y="2000240"/>
            <a:ext cx="8143932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77255" y="0"/>
            <a:ext cx="666745" cy="666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428596" y="1285860"/>
            <a:ext cx="36433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20° Passo – Digite a tecla “1” para alterar cadastro de um médico:</a:t>
            </a:r>
          </a:p>
          <a:p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r="13250" b="14062"/>
          <a:stretch>
            <a:fillRect/>
          </a:stretch>
        </p:blipFill>
        <p:spPr bwMode="auto">
          <a:xfrm>
            <a:off x="357158" y="2928934"/>
            <a:ext cx="4143404" cy="30862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aixaDeTexto 6"/>
          <p:cNvSpPr txBox="1"/>
          <p:nvPr/>
        </p:nvSpPr>
        <p:spPr>
          <a:xfrm>
            <a:off x="4786314" y="214290"/>
            <a:ext cx="392909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21° Passo – Após inserir o CRM do médico, o sistema irá exibir todas as informações do médico, seus horarios disponíveis e perguntar se é esse médico que deseja alterar. Caso seja digite “S”:</a:t>
            </a:r>
          </a:p>
          <a:p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r="12152" b="15039"/>
          <a:stretch>
            <a:fillRect/>
          </a:stretch>
        </p:blipFill>
        <p:spPr bwMode="auto">
          <a:xfrm>
            <a:off x="4786314" y="2928935"/>
            <a:ext cx="4071966" cy="30718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77255" y="0"/>
            <a:ext cx="666745" cy="666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r="11762" b="27778"/>
          <a:stretch>
            <a:fillRect/>
          </a:stretch>
        </p:blipFill>
        <p:spPr bwMode="auto">
          <a:xfrm>
            <a:off x="571472" y="1857364"/>
            <a:ext cx="8072462" cy="37147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4" name="Picture 10" descr="Cursor de contorno de seta - Baixar PNG/SVG Transparent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0134" y="2285992"/>
            <a:ext cx="214314" cy="214314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  <p:sp>
        <p:nvSpPr>
          <p:cNvPr id="10" name="CaixaDeTexto 9"/>
          <p:cNvSpPr txBox="1"/>
          <p:nvPr/>
        </p:nvSpPr>
        <p:spPr>
          <a:xfrm>
            <a:off x="571472" y="785794"/>
            <a:ext cx="7929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1° Passo – Procure pelo atalho “ClinicSOS” e de um duplo clique com botão esquerdo nele:</a:t>
            </a:r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77255" y="214290"/>
            <a:ext cx="666745" cy="666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85720" y="214290"/>
            <a:ext cx="8572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22° Passo – Em seguida,  será necessário prencher todas as informações do médico, como se fosse fazer um novo cadastro, exeto o CRM que já vem prenchido:</a:t>
            </a:r>
          </a:p>
          <a:p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r="12152" b="16015"/>
          <a:stretch>
            <a:fillRect/>
          </a:stretch>
        </p:blipFill>
        <p:spPr bwMode="auto">
          <a:xfrm>
            <a:off x="571472" y="1643049"/>
            <a:ext cx="8143932" cy="47149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77255" y="0"/>
            <a:ext cx="666745" cy="666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85720" y="214290"/>
            <a:ext cx="8572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23° Passo – Após encerrar a alteração das informações do médico digite a tecla “2” para voltar ao menu principal: </a:t>
            </a:r>
          </a:p>
          <a:p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r="11603" b="14062"/>
          <a:stretch>
            <a:fillRect/>
          </a:stretch>
        </p:blipFill>
        <p:spPr bwMode="auto">
          <a:xfrm>
            <a:off x="214282" y="1428736"/>
            <a:ext cx="8715436" cy="47637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43966" y="1"/>
            <a:ext cx="500034" cy="500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85720" y="214290"/>
            <a:ext cx="8572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24° Passo – Ao retornar ao menu principal digite “2” para entrar no módulo Agendamento de Consulta: </a:t>
            </a:r>
          </a:p>
          <a:p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r="17093" b="16992"/>
          <a:stretch>
            <a:fillRect/>
          </a:stretch>
        </p:blipFill>
        <p:spPr bwMode="auto">
          <a:xfrm>
            <a:off x="357158" y="1357298"/>
            <a:ext cx="8375861" cy="47148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72528" y="1"/>
            <a:ext cx="571472" cy="571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85720" y="214290"/>
            <a:ext cx="8572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25° Passo – Após terminar de carregar o módulo Agendamento de Consulta o sistema vai informar que é necessário prencher o CPF do paciente que deseja fazer o agendamento: </a:t>
            </a:r>
          </a:p>
          <a:p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r="17093" b="16992"/>
          <a:stretch>
            <a:fillRect/>
          </a:stretch>
        </p:blipFill>
        <p:spPr bwMode="auto">
          <a:xfrm>
            <a:off x="214280" y="2000239"/>
            <a:ext cx="4357719" cy="33575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 r="19839" b="16992"/>
          <a:stretch>
            <a:fillRect/>
          </a:stretch>
        </p:blipFill>
        <p:spPr bwMode="auto">
          <a:xfrm>
            <a:off x="4786314" y="2000240"/>
            <a:ext cx="4143404" cy="33575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715396" y="1"/>
            <a:ext cx="428604" cy="428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85720" y="214290"/>
            <a:ext cx="8572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26° Passo – O sistema vai apresentar os dados do paciente e perguntar se  está correto, caso sim digite a tecla “2” : </a:t>
            </a:r>
          </a:p>
          <a:p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r="18741" b="16015"/>
          <a:stretch>
            <a:fillRect/>
          </a:stretch>
        </p:blipFill>
        <p:spPr bwMode="auto">
          <a:xfrm>
            <a:off x="500034" y="1142983"/>
            <a:ext cx="8072494" cy="52149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77255" y="0"/>
            <a:ext cx="666745" cy="666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85720" y="214290"/>
            <a:ext cx="8572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27° Passo – Em seguida digite a especialidade que a consulta vai ser agendada: </a:t>
            </a:r>
          </a:p>
          <a:p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 r="17642" b="16992"/>
          <a:stretch>
            <a:fillRect/>
          </a:stretch>
        </p:blipFill>
        <p:spPr bwMode="auto">
          <a:xfrm>
            <a:off x="357158" y="1357298"/>
            <a:ext cx="8429684" cy="50196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77255" y="0"/>
            <a:ext cx="666745" cy="666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85720" y="0"/>
            <a:ext cx="85725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28° Passo – Será impresso todos os médicos que atuam na especialidade  e seus horários de disponibilidade, tanto para semana 1(semana atual) ou semana 2 (semana que vem)</a:t>
            </a:r>
          </a:p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Informe o CRM do médico que deseja marcar o agendamento e pressione “Enter”:</a:t>
            </a:r>
          </a:p>
          <a:p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r="14348" b="18945"/>
          <a:stretch>
            <a:fillRect/>
          </a:stretch>
        </p:blipFill>
        <p:spPr bwMode="auto">
          <a:xfrm>
            <a:off x="357158" y="2000240"/>
            <a:ext cx="8429652" cy="44850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77255" y="0"/>
            <a:ext cx="666745" cy="666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85720" y="214290"/>
            <a:ext cx="8572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29° Passo – Agora informe a data de hoje separados por “Enter” dia, mês e por ultimo escolha a opção do dia da semana:</a:t>
            </a:r>
          </a:p>
          <a:p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r="13799" b="16992"/>
          <a:stretch>
            <a:fillRect/>
          </a:stretch>
        </p:blipFill>
        <p:spPr bwMode="auto">
          <a:xfrm>
            <a:off x="285720" y="1357298"/>
            <a:ext cx="8501122" cy="51648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77255" y="0"/>
            <a:ext cx="666745" cy="666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14282" y="0"/>
            <a:ext cx="85725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30° Passo – Em seguida o sistema informará as data exata no lado direito e os horarios com dia da semana livre no esquerdo.</a:t>
            </a:r>
          </a:p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Obs:  os horários que possuir “AGENDADO” já possui consulta marcada.</a:t>
            </a:r>
          </a:p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Digite a semana que deseja e aperte “Enter”:</a:t>
            </a:r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 r="13799" b="16015"/>
          <a:stretch>
            <a:fillRect/>
          </a:stretch>
        </p:blipFill>
        <p:spPr bwMode="auto">
          <a:xfrm>
            <a:off x="285720" y="1928802"/>
            <a:ext cx="8358246" cy="46516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Seta para cima 6"/>
          <p:cNvSpPr/>
          <p:nvPr/>
        </p:nvSpPr>
        <p:spPr>
          <a:xfrm rot="18532273">
            <a:off x="6029586" y="4863009"/>
            <a:ext cx="880849" cy="1045951"/>
          </a:xfrm>
          <a:prstGeom prst="upArrow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5286380" y="3857628"/>
            <a:ext cx="500066" cy="17859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1357290" y="3857628"/>
            <a:ext cx="3714776" cy="17859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 para cima 10"/>
          <p:cNvSpPr/>
          <p:nvPr/>
        </p:nvSpPr>
        <p:spPr>
          <a:xfrm rot="8177705">
            <a:off x="453591" y="2802579"/>
            <a:ext cx="880849" cy="1045951"/>
          </a:xfrm>
          <a:prstGeom prst="upArrow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72528" y="1"/>
            <a:ext cx="571472" cy="571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85720" y="214290"/>
            <a:ext cx="8572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31° Passo –Após digitar a semana que desejar, digite o dia que deseja marcar a consulta:</a:t>
            </a:r>
          </a:p>
          <a:p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 r="14897" b="19922"/>
          <a:stretch>
            <a:fillRect/>
          </a:stretch>
        </p:blipFill>
        <p:spPr bwMode="auto">
          <a:xfrm>
            <a:off x="500034" y="1500174"/>
            <a:ext cx="7967044" cy="47863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77255" y="0"/>
            <a:ext cx="666745" cy="666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/>
          <a:srcRect r="8788" b="14893"/>
          <a:stretch>
            <a:fillRect/>
          </a:stretch>
        </p:blipFill>
        <p:spPr bwMode="auto">
          <a:xfrm>
            <a:off x="357158" y="2571744"/>
            <a:ext cx="3981478" cy="30003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aixaDeTexto 5"/>
          <p:cNvSpPr txBox="1"/>
          <p:nvPr/>
        </p:nvSpPr>
        <p:spPr>
          <a:xfrm>
            <a:off x="428596" y="1214422"/>
            <a:ext cx="3857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° Passo – Após o sistema carregar a introdução vai emitir a tela de login:</a:t>
            </a:r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/>
          <a:srcRect r="10505" b="12109"/>
          <a:stretch>
            <a:fillRect/>
          </a:stretch>
        </p:blipFill>
        <p:spPr bwMode="auto">
          <a:xfrm>
            <a:off x="4786314" y="2571744"/>
            <a:ext cx="3981478" cy="30003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aixaDeTexto 7"/>
          <p:cNvSpPr txBox="1"/>
          <p:nvPr/>
        </p:nvSpPr>
        <p:spPr>
          <a:xfrm>
            <a:off x="4857752" y="1142984"/>
            <a:ext cx="3857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° Passo – Caso não possuir  cadastro no sistema digite “2” para criar um novo:</a:t>
            </a:r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77255" y="214290"/>
            <a:ext cx="666745" cy="666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85720" y="214290"/>
            <a:ext cx="8572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32° Passo – Para finalizar o agendametno, digite o numero correspondente a um horário livre e pressione “Enter” :</a:t>
            </a:r>
          </a:p>
          <a:p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r="13799" b="17969"/>
          <a:stretch>
            <a:fillRect/>
          </a:stretch>
        </p:blipFill>
        <p:spPr bwMode="auto">
          <a:xfrm>
            <a:off x="357158" y="1214422"/>
            <a:ext cx="8358246" cy="50006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77255" y="0"/>
            <a:ext cx="666745" cy="666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85720" y="214290"/>
            <a:ext cx="8572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33° Passo – Digite agora e opção voltar ao menu principal, pressionando a tecla“2”:</a:t>
            </a:r>
          </a:p>
          <a:p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r="14897" b="16992"/>
          <a:stretch>
            <a:fillRect/>
          </a:stretch>
        </p:blipFill>
        <p:spPr bwMode="auto">
          <a:xfrm>
            <a:off x="428596" y="1285860"/>
            <a:ext cx="8143932" cy="46734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77255" y="0"/>
            <a:ext cx="666745" cy="666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85720" y="214290"/>
            <a:ext cx="8572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34° 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Passo – 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Após votlar ao menu principal digite a tecla “5” para entrar no módulo “Confirmar/Cancelar consultas”:</a:t>
            </a:r>
            <a:endParaRPr lang="pt-B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r="15446" b="17969"/>
          <a:stretch>
            <a:fillRect/>
          </a:stretch>
        </p:blipFill>
        <p:spPr bwMode="auto">
          <a:xfrm>
            <a:off x="285720" y="1357298"/>
            <a:ext cx="8572560" cy="4870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77255" y="0"/>
            <a:ext cx="666745" cy="666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85720" y="214290"/>
            <a:ext cx="8572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35° 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Passo – 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Quando o módulo terminar de carregar, será necessário informar o CPF do paciente:</a:t>
            </a:r>
            <a:endParaRPr lang="pt-B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 r="14861" b="18750"/>
          <a:stretch>
            <a:fillRect/>
          </a:stretch>
        </p:blipFill>
        <p:spPr bwMode="auto">
          <a:xfrm>
            <a:off x="285721" y="1285860"/>
            <a:ext cx="8501121" cy="48720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77255" y="0"/>
            <a:ext cx="666745" cy="666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85720" y="214290"/>
            <a:ext cx="8572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36° 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Passo – 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 seguida digite “1” se as informações da consulta está correta:</a:t>
            </a:r>
            <a:endParaRPr lang="pt-B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r="13799" b="16992"/>
          <a:stretch>
            <a:fillRect/>
          </a:stretch>
        </p:blipFill>
        <p:spPr bwMode="auto">
          <a:xfrm>
            <a:off x="357158" y="1214422"/>
            <a:ext cx="8358246" cy="52864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77255" y="0"/>
            <a:ext cx="666745" cy="666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85720" y="214290"/>
            <a:ext cx="8572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37° 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Passo 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Agora é necessário confirmar as informações do médico e a data da consulta:</a:t>
            </a:r>
            <a:endParaRPr lang="pt-B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r="15446" b="16992"/>
          <a:stretch>
            <a:fillRect/>
          </a:stretch>
        </p:blipFill>
        <p:spPr bwMode="auto">
          <a:xfrm>
            <a:off x="357158" y="1214422"/>
            <a:ext cx="8542313" cy="50720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77255" y="0"/>
            <a:ext cx="666745" cy="666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85720" y="214290"/>
            <a:ext cx="8572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38° 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Passo 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Para finalizar informe a data que está confirmando ou cancelando e o valor da consulta:</a:t>
            </a:r>
            <a:endParaRPr lang="pt-B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r="14897" b="16015"/>
          <a:stretch>
            <a:fillRect/>
          </a:stretch>
        </p:blipFill>
        <p:spPr bwMode="auto">
          <a:xfrm>
            <a:off x="500034" y="1357298"/>
            <a:ext cx="8215370" cy="47886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15404" y="1"/>
            <a:ext cx="428596" cy="428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85720" y="214290"/>
            <a:ext cx="8572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39° 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Passo 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Em seguida digite a tecla “2” para voltar ao menu principal:</a:t>
            </a:r>
            <a:endParaRPr lang="pt-B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r="13799" b="16015"/>
          <a:stretch>
            <a:fillRect/>
          </a:stretch>
        </p:blipFill>
        <p:spPr bwMode="auto">
          <a:xfrm>
            <a:off x="214282" y="1214422"/>
            <a:ext cx="8715404" cy="52149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77255" y="0"/>
            <a:ext cx="666745" cy="666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85720" y="214290"/>
            <a:ext cx="8572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40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° 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Passo 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Digite “4” para entrar no módulo “Gerador de Relatórios”:</a:t>
            </a:r>
            <a:endParaRPr lang="pt-B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r="15995" b="20898"/>
          <a:stretch>
            <a:fillRect/>
          </a:stretch>
        </p:blipFill>
        <p:spPr bwMode="auto">
          <a:xfrm>
            <a:off x="357158" y="1285860"/>
            <a:ext cx="8358246" cy="50720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77255" y="0"/>
            <a:ext cx="666745" cy="666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85720" y="214290"/>
            <a:ext cx="85725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41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° 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Passo 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No módulo “Gerador de Relatórios” é possível emitir diversos tipo de relatório como faturamento total ou por unidade, total de pacientes cadastrado por unidade, total de médicos cadastrados, operadores cadastrados e também os agendamentos de consultas marcado.</a:t>
            </a:r>
          </a:p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Digite a tecla “0” para emitr um relatório de faturameto:</a:t>
            </a:r>
            <a:endParaRPr lang="pt-B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r="14348" b="17969"/>
          <a:stretch>
            <a:fillRect/>
          </a:stretch>
        </p:blipFill>
        <p:spPr bwMode="auto">
          <a:xfrm>
            <a:off x="428596" y="2571744"/>
            <a:ext cx="8358256" cy="40719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43966" y="1"/>
            <a:ext cx="500034" cy="500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357158" y="642918"/>
            <a:ext cx="80724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4° Passo – Em seguida será necessário preencher todos os campos e adicionar uma senha, sempre teclando “Enter “ no final de cada campo:</a:t>
            </a:r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 r="8308" b="10156"/>
          <a:stretch>
            <a:fillRect/>
          </a:stretch>
        </p:blipFill>
        <p:spPr bwMode="auto">
          <a:xfrm>
            <a:off x="428596" y="1928802"/>
            <a:ext cx="8143932" cy="4286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77255" y="214290"/>
            <a:ext cx="666745" cy="666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85720" y="214290"/>
            <a:ext cx="8572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42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° 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Passo 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Digite a tecla do filtro que deseja emitir e pressione “Enter”:</a:t>
            </a:r>
            <a:endParaRPr lang="pt-B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2"/>
          <a:srcRect r="14861" b="18750"/>
          <a:stretch>
            <a:fillRect/>
          </a:stretch>
        </p:blipFill>
        <p:spPr bwMode="auto">
          <a:xfrm>
            <a:off x="571472" y="1357298"/>
            <a:ext cx="8072494" cy="50006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77255" y="0"/>
            <a:ext cx="666745" cy="666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85720" y="214290"/>
            <a:ext cx="8572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43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° 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Passo 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Após emitir o relátorio com filtro escolhido, digite a tecla “1” para voltar aos relatórios de faturamento:</a:t>
            </a:r>
            <a:endParaRPr lang="pt-B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 r="14348" b="15039"/>
          <a:stretch>
            <a:fillRect/>
          </a:stretch>
        </p:blipFill>
        <p:spPr bwMode="auto">
          <a:xfrm>
            <a:off x="214282" y="1357298"/>
            <a:ext cx="8786842" cy="50720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77255" y="0"/>
            <a:ext cx="666745" cy="666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85720" y="214290"/>
            <a:ext cx="8572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44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° 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Passo 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Em seguida digite a tecla “4” para voltar ao módulo “Gerador de Relatórios”:</a:t>
            </a:r>
            <a:endParaRPr lang="pt-B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 r="15446" b="16015"/>
          <a:stretch>
            <a:fillRect/>
          </a:stretch>
        </p:blipFill>
        <p:spPr bwMode="auto">
          <a:xfrm>
            <a:off x="428596" y="1214422"/>
            <a:ext cx="8143932" cy="52149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77255" y="0"/>
            <a:ext cx="666745" cy="666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85720" y="214290"/>
            <a:ext cx="8572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45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° 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Passo 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Digite a tecla “1” para emitir um relátorio de pacientes cadastrados:</a:t>
            </a:r>
            <a:endParaRPr lang="pt-B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 r="14897" b="16992"/>
          <a:stretch>
            <a:fillRect/>
          </a:stretch>
        </p:blipFill>
        <p:spPr bwMode="auto">
          <a:xfrm>
            <a:off x="428596" y="1142984"/>
            <a:ext cx="8358246" cy="5136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86842" y="1"/>
            <a:ext cx="357158" cy="357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85720" y="214290"/>
            <a:ext cx="8572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46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° 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Passo 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Digite a tecla com filtro que deseja e pressione a tecla “Enter”:</a:t>
            </a:r>
            <a:endParaRPr lang="pt-B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 r="14897" b="17969"/>
          <a:stretch>
            <a:fillRect/>
          </a:stretch>
        </p:blipFill>
        <p:spPr bwMode="auto">
          <a:xfrm>
            <a:off x="214282" y="1357298"/>
            <a:ext cx="8715404" cy="50803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85720" y="214290"/>
            <a:ext cx="8572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47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° 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Passo 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Em seguida o sistema vai apresentar o relátorio com todos os pacientes cadastrado de acordo com o filtro e também fornecer o valor total de pacientes cadastrados:</a:t>
            </a:r>
            <a:endParaRPr lang="pt-B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 r="14348" b="16992"/>
          <a:stretch>
            <a:fillRect/>
          </a:stretch>
        </p:blipFill>
        <p:spPr bwMode="auto">
          <a:xfrm>
            <a:off x="214282" y="1500174"/>
            <a:ext cx="8572560" cy="48394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Seta para cima 4"/>
          <p:cNvSpPr/>
          <p:nvPr/>
        </p:nvSpPr>
        <p:spPr>
          <a:xfrm rot="15138462">
            <a:off x="3854691" y="4787047"/>
            <a:ext cx="698828" cy="954360"/>
          </a:xfrm>
          <a:prstGeom prst="upArrow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357290" y="5429264"/>
            <a:ext cx="2143140" cy="2143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77255" y="0"/>
            <a:ext cx="666745" cy="666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85720" y="214290"/>
            <a:ext cx="8572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48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° 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Passo 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Digite a tecla “S” para voltar ao módulo Gerador de Relatórios” :</a:t>
            </a:r>
            <a:endParaRPr lang="pt-B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 r="13799" b="14062"/>
          <a:stretch>
            <a:fillRect/>
          </a:stretch>
        </p:blipFill>
        <p:spPr bwMode="auto">
          <a:xfrm>
            <a:off x="285720" y="1142984"/>
            <a:ext cx="8666737" cy="50006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77255" y="0"/>
            <a:ext cx="666745" cy="666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85720" y="214290"/>
            <a:ext cx="8572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49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° 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Passo 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Agora digite a tecla “2” para emitir o relátorio de total de médicos cadastrados :</a:t>
            </a:r>
            <a:endParaRPr lang="pt-B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 r="15446" b="16992"/>
          <a:stretch>
            <a:fillRect/>
          </a:stretch>
        </p:blipFill>
        <p:spPr bwMode="auto">
          <a:xfrm>
            <a:off x="357158" y="1142984"/>
            <a:ext cx="8429684" cy="50720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86834" y="1"/>
            <a:ext cx="357166" cy="357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85720" y="214290"/>
            <a:ext cx="8572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50° 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Passo 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O sistema vai mostrar todos os médicos cadastrados, algumas informações pessoais como CRM, Especialidade que atua e por fim imprimir o total de médicos cadastrados:</a:t>
            </a:r>
            <a:endParaRPr lang="pt-B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/>
          <a:srcRect r="14861" b="18750"/>
          <a:stretch>
            <a:fillRect/>
          </a:stretch>
        </p:blipFill>
        <p:spPr bwMode="auto">
          <a:xfrm>
            <a:off x="214282" y="1500174"/>
            <a:ext cx="8573255" cy="49292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Seta para cima 6"/>
          <p:cNvSpPr/>
          <p:nvPr/>
        </p:nvSpPr>
        <p:spPr>
          <a:xfrm rot="17904275">
            <a:off x="6094416" y="4057664"/>
            <a:ext cx="698828" cy="954360"/>
          </a:xfrm>
          <a:prstGeom prst="upArrow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1500166" y="3571876"/>
            <a:ext cx="4357718" cy="7858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 para cima 8"/>
          <p:cNvSpPr/>
          <p:nvPr/>
        </p:nvSpPr>
        <p:spPr>
          <a:xfrm rot="3307416">
            <a:off x="456139" y="4511462"/>
            <a:ext cx="698828" cy="954360"/>
          </a:xfrm>
          <a:prstGeom prst="upArrow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1357290" y="4500570"/>
            <a:ext cx="2214578" cy="1428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43966" y="1"/>
            <a:ext cx="500034" cy="500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85720" y="214290"/>
            <a:ext cx="8572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51° 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Passo 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Em seguida digite a tecla “S” para retornar ao “Gerador de Relatórios”:</a:t>
            </a:r>
            <a:endParaRPr lang="pt-B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 r="15995" b="17969"/>
          <a:stretch>
            <a:fillRect/>
          </a:stretch>
        </p:blipFill>
        <p:spPr bwMode="auto">
          <a:xfrm>
            <a:off x="214282" y="1285860"/>
            <a:ext cx="8587877" cy="50720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357158" y="642918"/>
            <a:ext cx="8429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° Passo – Após aparecer a mensagem 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“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CADASTRO </a:t>
            </a:r>
            <a:endParaRPr lang="pt-B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CONCLUIDO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 Digite a tecla “1” para voltar a tela de login :</a:t>
            </a:r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 r="7210" b="10156"/>
          <a:stretch>
            <a:fillRect/>
          </a:stretch>
        </p:blipFill>
        <p:spPr bwMode="auto">
          <a:xfrm>
            <a:off x="500034" y="2000240"/>
            <a:ext cx="8292240" cy="44291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77255" y="214290"/>
            <a:ext cx="666745" cy="666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85720" y="214290"/>
            <a:ext cx="8572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52° 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Passo 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Digite a tecla “3” para gerar o relatório de usuários cadastrados:</a:t>
            </a:r>
            <a:endParaRPr lang="pt-B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 r="15446" b="18945"/>
          <a:stretch>
            <a:fillRect/>
          </a:stretch>
        </p:blipFill>
        <p:spPr bwMode="auto">
          <a:xfrm>
            <a:off x="428596" y="1285860"/>
            <a:ext cx="8429684" cy="50720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77255" y="0"/>
            <a:ext cx="666745" cy="666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85720" y="214290"/>
            <a:ext cx="8572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53° 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Passo 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O sistema vai imprimir todos usuários cadastrados e o total no final da linha.</a:t>
            </a:r>
          </a:p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Digite a tecla “S” para retornar ao “Gerador de Relatórios”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pt-B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/>
          <a:srcRect r="14861" b="15820"/>
          <a:stretch>
            <a:fillRect/>
          </a:stretch>
        </p:blipFill>
        <p:spPr bwMode="auto">
          <a:xfrm>
            <a:off x="428597" y="1500174"/>
            <a:ext cx="8358246" cy="47291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Seta para cima 6"/>
          <p:cNvSpPr/>
          <p:nvPr/>
        </p:nvSpPr>
        <p:spPr>
          <a:xfrm rot="17542126">
            <a:off x="3981974" y="3759566"/>
            <a:ext cx="698828" cy="954360"/>
          </a:xfrm>
          <a:prstGeom prst="upArrow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1428728" y="3929066"/>
            <a:ext cx="2214578" cy="1428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15404" y="1"/>
            <a:ext cx="428596" cy="428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85720" y="214290"/>
            <a:ext cx="8572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54° 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Passo 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Por fim digite a tecla “4” para emitir o relátorio total de agendamentos:</a:t>
            </a:r>
            <a:endParaRPr lang="pt-B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 r="15446" b="17969"/>
          <a:stretch>
            <a:fillRect/>
          </a:stretch>
        </p:blipFill>
        <p:spPr bwMode="auto">
          <a:xfrm>
            <a:off x="285720" y="1142984"/>
            <a:ext cx="8572528" cy="50331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43966" y="1"/>
            <a:ext cx="500034" cy="500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85720" y="214290"/>
            <a:ext cx="85725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55° 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Passo 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O sistema vai apresentar o total de agendamentos marcado, e algumas informações como data e hora da consulta, nome do paciente e médico responsável.</a:t>
            </a:r>
          </a:p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Digite a tecla “S” para retornar ao “Gerador de Relatórios”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pt-B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 r="15446" b="19922"/>
          <a:stretch>
            <a:fillRect/>
          </a:stretch>
        </p:blipFill>
        <p:spPr bwMode="auto">
          <a:xfrm>
            <a:off x="428596" y="1857364"/>
            <a:ext cx="7858148" cy="45005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Seta para cima 4"/>
          <p:cNvSpPr/>
          <p:nvPr/>
        </p:nvSpPr>
        <p:spPr>
          <a:xfrm rot="17830551">
            <a:off x="5082587" y="4170920"/>
            <a:ext cx="698828" cy="954360"/>
          </a:xfrm>
          <a:prstGeom prst="upArrow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314894" y="5554867"/>
            <a:ext cx="2214578" cy="1428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 para cima 7"/>
          <p:cNvSpPr/>
          <p:nvPr/>
        </p:nvSpPr>
        <p:spPr>
          <a:xfrm rot="7954674">
            <a:off x="595531" y="4532100"/>
            <a:ext cx="698828" cy="954360"/>
          </a:xfrm>
          <a:prstGeom prst="upArrow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1428728" y="3000372"/>
            <a:ext cx="3000396" cy="20002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77255" y="0"/>
            <a:ext cx="666745" cy="666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85720" y="214290"/>
            <a:ext cx="8572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56° 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Passo 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Após retornar, digite a tecla “5” para voltar ao menu principal:</a:t>
            </a:r>
            <a:endParaRPr lang="pt-B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 r="15995" b="19922"/>
          <a:stretch>
            <a:fillRect/>
          </a:stretch>
        </p:blipFill>
        <p:spPr bwMode="auto">
          <a:xfrm>
            <a:off x="214282" y="1285860"/>
            <a:ext cx="8644867" cy="47863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43966" y="1"/>
            <a:ext cx="500034" cy="500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85720" y="214290"/>
            <a:ext cx="8572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57° 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Passo 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Após retornar, digite a tecla “5” para voltar ao menu principal:</a:t>
            </a:r>
            <a:endParaRPr lang="pt-B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 r="15995" b="19922"/>
          <a:stretch>
            <a:fillRect/>
          </a:stretch>
        </p:blipFill>
        <p:spPr bwMode="auto">
          <a:xfrm>
            <a:off x="214282" y="1285860"/>
            <a:ext cx="8644867" cy="47863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85720" y="214290"/>
            <a:ext cx="8572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58° 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Passo 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Digite a tecla “6” para encerrar o programa:</a:t>
            </a:r>
            <a:endParaRPr lang="pt-B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 r="15446" b="19922"/>
          <a:stretch>
            <a:fillRect/>
          </a:stretch>
        </p:blipFill>
        <p:spPr bwMode="auto">
          <a:xfrm>
            <a:off x="285720" y="1000108"/>
            <a:ext cx="8501122" cy="5214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77255" y="0"/>
            <a:ext cx="666745" cy="666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85720" y="214290"/>
            <a:ext cx="8572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58° 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Passo 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Digite a tecla “6” para encerrar o programa:</a:t>
            </a:r>
            <a:endParaRPr lang="pt-B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 r="15446" b="19922"/>
          <a:stretch>
            <a:fillRect/>
          </a:stretch>
        </p:blipFill>
        <p:spPr bwMode="auto">
          <a:xfrm>
            <a:off x="285720" y="1000108"/>
            <a:ext cx="8501122" cy="5214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77255" y="0"/>
            <a:ext cx="666745" cy="666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85720" y="214290"/>
            <a:ext cx="8572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59° 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Passo 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O sistema vai emitir uma mensagem de agradencimento e encerrar automaticamente:</a:t>
            </a:r>
            <a:endParaRPr lang="pt-B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 r="15995" b="18945"/>
          <a:stretch>
            <a:fillRect/>
          </a:stretch>
        </p:blipFill>
        <p:spPr bwMode="auto">
          <a:xfrm>
            <a:off x="500034" y="1214422"/>
            <a:ext cx="8180156" cy="52149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77255" y="0"/>
            <a:ext cx="666745" cy="666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85720" y="928670"/>
            <a:ext cx="85725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FIM</a:t>
            </a:r>
          </a:p>
          <a:p>
            <a:pPr algn="ctr"/>
            <a:r>
              <a:rPr lang="pt-BR" sz="9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Obrigado!</a:t>
            </a:r>
            <a:endParaRPr lang="pt-BR" sz="9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68" y="4071942"/>
            <a:ext cx="2500330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357158" y="428604"/>
            <a:ext cx="8215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6° Passo – Digite seu CPF e senha e aguarde  aparecer a tela de menu de módulos :</a:t>
            </a:r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/>
          <a:srcRect r="9919" b="9961"/>
          <a:stretch>
            <a:fillRect/>
          </a:stretch>
        </p:blipFill>
        <p:spPr bwMode="auto">
          <a:xfrm>
            <a:off x="428596" y="1571612"/>
            <a:ext cx="8072494" cy="43781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77255" y="214290"/>
            <a:ext cx="666745" cy="666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357158" y="714356"/>
            <a:ext cx="8215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7° Passo – Ao entrar no menu de módulos digite a tecla “1” para entrar no cadastro de paciente:   </a:t>
            </a:r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r="8309" b="13086"/>
          <a:stretch>
            <a:fillRect/>
          </a:stretch>
        </p:blipFill>
        <p:spPr bwMode="auto">
          <a:xfrm>
            <a:off x="142844" y="2428868"/>
            <a:ext cx="4286280" cy="30718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r="10468" b="11914"/>
          <a:stretch>
            <a:fillRect/>
          </a:stretch>
        </p:blipFill>
        <p:spPr bwMode="auto">
          <a:xfrm>
            <a:off x="4643438" y="2428868"/>
            <a:ext cx="4286280" cy="30515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77255" y="214290"/>
            <a:ext cx="666745" cy="666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357158" y="428604"/>
            <a:ext cx="82153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8° Passo – Esse módulo permite criar um novo prontuário, alterar um prontuário e se desejar voltar ao menu principal.</a:t>
            </a:r>
          </a:p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Digite a tecla “0” para gerar um novo prontuário:</a:t>
            </a:r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 r="8821" b="11914"/>
          <a:stretch>
            <a:fillRect/>
          </a:stretch>
        </p:blipFill>
        <p:spPr bwMode="auto">
          <a:xfrm>
            <a:off x="500034" y="1785926"/>
            <a:ext cx="8180751" cy="44434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77255" y="214290"/>
            <a:ext cx="666745" cy="666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85720" y="214290"/>
            <a:ext cx="85725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9° Passo – Ao entrar no cadastro de paciente, será necessário preencher todos os dados do paciente , em seguida o sistema vai perguntar se você confirma as informações que vai salvar no prontuário, se estiver tudo correto basta digitar “S”. Caso deseja fazer alguma alteração digite “N” para refazer o prontuário:</a:t>
            </a:r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 r="17093" b="15625"/>
          <a:stretch>
            <a:fillRect/>
          </a:stretch>
        </p:blipFill>
        <p:spPr bwMode="auto">
          <a:xfrm>
            <a:off x="357158" y="2143116"/>
            <a:ext cx="8429684" cy="44291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77255" y="0"/>
            <a:ext cx="666745" cy="666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</TotalTime>
  <Words>1572</Words>
  <Application>Microsoft Office PowerPoint</Application>
  <PresentationFormat>Apresentação na tela (4:3)</PresentationFormat>
  <Paragraphs>75</Paragraphs>
  <Slides>59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59</vt:i4>
      </vt:variant>
    </vt:vector>
  </HeadingPairs>
  <TitlesOfParts>
    <vt:vector size="60" baseType="lpstr">
      <vt:lpstr>Tema do Office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Davi</dc:creator>
  <cp:lastModifiedBy>Davi</cp:lastModifiedBy>
  <cp:revision>66</cp:revision>
  <dcterms:created xsi:type="dcterms:W3CDTF">2020-11-14T22:27:04Z</dcterms:created>
  <dcterms:modified xsi:type="dcterms:W3CDTF">2020-11-18T14:30:19Z</dcterms:modified>
</cp:coreProperties>
</file>